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6" r:id="rId2"/>
    <p:sldId id="287" r:id="rId3"/>
    <p:sldId id="278" r:id="rId4"/>
  </p:sldIdLst>
  <p:sldSz cx="20104100" cy="11309350"/>
  <p:notesSz cx="20104100" cy="1130935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Druk Cyr" charset="-52"/>
      <p:regular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3B5"/>
    <a:srgbClr val="81642B"/>
    <a:srgbClr val="D2A556"/>
    <a:srgbClr val="C3C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 varScale="1">
        <p:scale>
          <a:sx n="49" d="100"/>
          <a:sy n="49" d="100"/>
        </p:scale>
        <p:origin x="36" y="5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86;&#1080;&#1088;&#1086;.&#1088;&#1092;/wp-content/uploads/2023/01/Regionalnaya-Koncepciya-podderzhki-ShNOR.pdf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6;&#1080;&#1088;&#1086;.&#1088;&#1092;/wp-content/uploads/2023/01/Regionalnaya-Koncepciya-podderzhki-ShNOR.pdf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6;&#1080;&#1088;&#1086;.&#1088;&#1092;/proekt-adresnoj-pomoshhi-500/nauchno-metodicheskoe-soprovozhdenie-dlya-shkol/" TargetMode="External"/><Relationship Id="rId13" Type="http://schemas.openxmlformats.org/officeDocument/2006/relationships/hyperlink" Target="https://edsoo.ru/Profilaktika_i_korrekciya_55.htm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&#1086;&#1080;&#1088;&#1086;.&#1088;&#1092;/proekt-adresnoj-pomoshhi-500/" TargetMode="External"/><Relationship Id="rId12" Type="http://schemas.openxmlformats.org/officeDocument/2006/relationships/hyperlink" Target="http://&#1086;&#1080;&#1088;&#1086;.&#1088;&#1092;/proekt-adresnoj-pomoshhi-500/konsultativno-metodicheskoe-soprovozhdeni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86;&#1080;&#1088;&#1086;.&#1088;&#1092;/wp-content/uploads/2023/01/Regionalnaya-Koncepciya-podderzhki-ShNOR.pdf" TargetMode="External"/><Relationship Id="rId11" Type="http://schemas.openxmlformats.org/officeDocument/2006/relationships/hyperlink" Target="http://&#1086;&#1080;&#1088;&#1086;.&#1088;&#1092;/wp-content/uploads/2022/10/Metodicheskie-rekomendacii-dlya-shkol-s-nizkimi-rezultatami-obucheniya-dlya-perehola-v-effektivnye-rezhim-razvitiya-2.pdf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://&#1086;&#1080;&#1088;&#1086;.&#1088;&#1092;/wp-content/uploads/2022/02/Rekomendacii-upravlencheskim-komandam-po-ustraneniju-riskov.pdf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&#1086;&#1080;&#1088;&#1086;.&#1088;&#1092;/wp-content/uploads/2022/02/Zhironkina-L.N.-Rekomendacii-po-razrabotke-koncentualnyh-dokumentov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27269" y="7178675"/>
            <a:ext cx="4690946" cy="24920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50" y="320675"/>
            <a:ext cx="3133616" cy="33774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3650" y="1111441"/>
            <a:ext cx="7924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КОНЦЕПЦИЯ поддержки школ с низкими результатами обучения и/или школ,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функционирующих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неблагоприятных 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условиях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indent="450215" algn="just">
              <a:lnSpc>
                <a:spcPct val="150000"/>
              </a:lnSpc>
            </a:pPr>
            <a:endParaRPr lang="ru-RU" sz="2800" u="sng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6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sz="28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ru-RU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ru-RU" sz="28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оиро.рф/wpcontent/uploads/2023/01/Regionalnaya-Koncepciya-podderzhki-ShNOR.pdf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7050" y="302683"/>
            <a:ext cx="6477000" cy="9483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1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81816" y="7605904"/>
            <a:ext cx="4690946" cy="24920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926"/>
            <a:ext cx="1974850" cy="21285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86999" y="4527894"/>
            <a:ext cx="8951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реализации мер адресной поддержки школ с низкими результатами обучения и /или школ, функционирующих в неблагоприятных условиях в 2022-2023 учебном году.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270250" y="396875"/>
            <a:ext cx="5943600" cy="9296400"/>
            <a:chOff x="3727088" y="434699"/>
            <a:chExt cx="5182323" cy="80392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7088" y="434699"/>
              <a:ext cx="5182323" cy="714474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98535" y="7607033"/>
              <a:ext cx="5110876" cy="866896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10263199" y="572843"/>
            <a:ext cx="87990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КОНЦЕПЦИЯ поддержки школ с низкими результатами обучения и/или школ,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функционирующих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неблагоприятных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условиях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indent="450215" algn="ctr">
              <a:lnSpc>
                <a:spcPct val="150000"/>
              </a:lnSpc>
            </a:pPr>
            <a:endParaRPr lang="ru-RU" sz="2800" u="sng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8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sz="28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</a:t>
            </a:r>
            <a:r>
              <a:rPr lang="ru-RU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ru-RU" sz="28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оиро.рф/wpcontent/uploads/2023/01/Regionalnaya-Koncepciya-podderzhki-ShNOR.pdf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81816" y="7605904"/>
            <a:ext cx="4690946" cy="24920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926"/>
            <a:ext cx="1974850" cy="21285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27449" y="62845"/>
            <a:ext cx="1562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Ресурсы сайта </a:t>
            </a:r>
            <a:r>
              <a:rPr lang="ru-RU" sz="2800" b="1" dirty="0" smtClean="0">
                <a:solidFill>
                  <a:srgbClr val="002060"/>
                </a:solidFill>
              </a:rPr>
              <a:t>БУ ОО ДПО «Института </a:t>
            </a:r>
            <a:r>
              <a:rPr lang="ru-RU" sz="2800" b="1" dirty="0">
                <a:solidFill>
                  <a:srgbClr val="002060"/>
                </a:solidFill>
              </a:rPr>
              <a:t>развития </a:t>
            </a:r>
            <a:r>
              <a:rPr lang="ru-RU" sz="2800" b="1" dirty="0" smtClean="0">
                <a:solidFill>
                  <a:srgbClr val="002060"/>
                </a:solidFill>
              </a:rPr>
              <a:t>образования»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2450" y="916919"/>
            <a:ext cx="18983235" cy="917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КОНЦЕПЦИЯ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 с низкими результатами обучения и/или школ,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функционирующих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неблагоприятных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условиях</a:t>
            </a: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ru-RU" sz="2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://оиро.рф/wp-content/uploads/2023/01/Regionalnaya-Koncepciya-podderzhki-ShNOR.pdf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Тематическая страница «Проект 500+» 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(виртуальная методическая лаборатория)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http://оиро.рф/proekt-adresnoj-pomoshhi-500/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Научно-методическое сопровождение школ: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http://оиро.рф/proekt-adresnoj-pomoshhi-500/nauchno-metodicheskoe-soprovozhdenie-dlya-shkol/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разработке концептуальных документов: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http://оиро.рф/wp-content/uploads/2022/02/Zhironkina-L.N.-Rekomendacii-po-razrabotke-koncentualnyh-dokumentov.pdf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управленческим командам по устранению рисков: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http://оиро.рф/wp-content/uploads/2022/02/Rekomendacii-upravlencheskim-komandam-po-ustraneniju-riskov.pdf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для школ с низкими результатами обучения для перехода в эффективный режим развития: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http://оиро.рф/wp-content/uploads/2022/10/Metodicheskie-rekomendacii-dlya-shkol-s-nizkimi-rezultatami-obucheniya-dlya-perehola-v-effektivnye-rezhim-razvitiya-2.pdf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Консультативно-методическое сопровождение: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http://оиро.рф/proekt-adresnoj-pomoshhi-500/konsultativno-metodicheskoe-soprovozhdenie/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и коррекция трудностей в обучении, школьная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неУспешность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https://edsoo.ru/Profilaktika_i_korrekciya_55.htm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175</Words>
  <Application>Microsoft Office PowerPoint</Application>
  <PresentationFormat>Произвольный</PresentationFormat>
  <Paragraphs>25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Calibri</vt:lpstr>
      <vt:lpstr>Times New Roman</vt:lpstr>
      <vt:lpstr>Druk Cyr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31-01</dc:creator>
  <cp:lastModifiedBy>1</cp:lastModifiedBy>
  <cp:revision>60</cp:revision>
  <dcterms:created xsi:type="dcterms:W3CDTF">2023-01-13T17:17:54Z</dcterms:created>
  <dcterms:modified xsi:type="dcterms:W3CDTF">2023-03-17T08:55:14Z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